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34E-D81E-1D43-88E5-F8CA9513F51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324C-B494-DF4B-B84D-011DA7CDE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34E-D81E-1D43-88E5-F8CA9513F51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324C-B494-DF4B-B84D-011DA7CDE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34E-D81E-1D43-88E5-F8CA9513F51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324C-B494-DF4B-B84D-011DA7CDE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34E-D81E-1D43-88E5-F8CA9513F51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324C-B494-DF4B-B84D-011DA7CDE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34E-D81E-1D43-88E5-F8CA9513F51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324C-B494-DF4B-B84D-011DA7CDE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34E-D81E-1D43-88E5-F8CA9513F51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324C-B494-DF4B-B84D-011DA7CDE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34E-D81E-1D43-88E5-F8CA9513F51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324C-B494-DF4B-B84D-011DA7CDE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34E-D81E-1D43-88E5-F8CA9513F51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324C-B494-DF4B-B84D-011DA7CDE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34E-D81E-1D43-88E5-F8CA9513F51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324C-B494-DF4B-B84D-011DA7CDE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34E-D81E-1D43-88E5-F8CA9513F51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324C-B494-DF4B-B84D-011DA7CDE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34E-D81E-1D43-88E5-F8CA9513F51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324C-B494-DF4B-B84D-011DA7CDE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234E-D81E-1D43-88E5-F8CA9513F51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A324C-B494-DF4B-B84D-011DA7CDE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685270"/>
              </p:ext>
            </p:extLst>
          </p:nvPr>
        </p:nvGraphicFramePr>
        <p:xfrm>
          <a:off x="0" y="332147"/>
          <a:ext cx="8971408" cy="5763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6997700" imgH="4495800" progId="Word.Document.12">
                  <p:embed/>
                </p:oleObj>
              </mc:Choice>
              <mc:Fallback>
                <p:oleObj name="Document" r:id="rId3" imgW="6997700" imgH="4495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332147"/>
                        <a:ext cx="8971408" cy="5763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09077" y="683846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Pongo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3785" y="683846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Pones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6093" y="683846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Pone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8401" y="683846"/>
            <a:ext cx="140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Ponemos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5170" y="672680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Pon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és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7478" y="605413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Ponen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09077" y="1223944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Tengo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33785" y="1223944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Tienes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06093" y="1223944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Tiene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78401" y="1223944"/>
            <a:ext cx="140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Tenemos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85170" y="1212778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Ten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éis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57478" y="1145511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Tienen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9077" y="1752861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caigo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33785" y="1752861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caes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06093" y="1752861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cae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78401" y="1752861"/>
            <a:ext cx="140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caemos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85170" y="1741695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ca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éis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7478" y="1674428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caen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09077" y="2285980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traigo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33785" y="2285980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traes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06093" y="2285980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trae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78401" y="2285980"/>
            <a:ext cx="140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traemos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85170" y="2274814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tra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éis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57478" y="2207547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trae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09077" y="2819099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oigo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33785" y="2819099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oyes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06093" y="2819099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oye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78401" y="2819099"/>
            <a:ext cx="140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o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ímos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85170" y="2807933"/>
            <a:ext cx="1172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oís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57478" y="2740666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oyen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09077" y="3406793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Vengo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33785" y="3406793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vienes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06093" y="3406793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viene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78401" y="3406793"/>
            <a:ext cx="140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venimos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85170" y="3395627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ven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ís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57478" y="3328360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vienen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09077" y="3948284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hago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33785" y="3948284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haces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06093" y="3948284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hace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78401" y="3948284"/>
            <a:ext cx="140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hacemos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85170" y="3937118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hac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éis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57478" y="3869851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hacen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09077" y="4763477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salgo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33785" y="4763477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sales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06093" y="4763477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sale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978401" y="4763477"/>
            <a:ext cx="140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salimos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85170" y="4752311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sal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ís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57478" y="4685044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salen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09077" y="5277057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digo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33785" y="5277057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dices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06093" y="5277057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dice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78401" y="5277057"/>
            <a:ext cx="140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decimos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85170" y="5265891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dec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ís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557478" y="5198624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dicen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61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127664"/>
              </p:ext>
            </p:extLst>
          </p:nvPr>
        </p:nvGraphicFramePr>
        <p:xfrm>
          <a:off x="0" y="606181"/>
          <a:ext cx="9130408" cy="5020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6997700" imgH="3848100" progId="Word.Document.12">
                  <p:embed/>
                </p:oleObj>
              </mc:Choice>
              <mc:Fallback>
                <p:oleObj name="Document" r:id="rId3" imgW="6997700" imgH="3848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606181"/>
                        <a:ext cx="9130408" cy="5020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0154" y="903512"/>
            <a:ext cx="1793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conduzco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4154" y="903512"/>
            <a:ext cx="1594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conduces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4493" y="903512"/>
            <a:ext cx="1516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conduce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4615" y="903512"/>
            <a:ext cx="1817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conducimos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37569" y="892346"/>
            <a:ext cx="139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conduc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ís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78615" y="825079"/>
            <a:ext cx="142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conducen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4368" y="1680309"/>
            <a:ext cx="1641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conozco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9076" y="1680309"/>
            <a:ext cx="1641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conoces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51384" y="1680309"/>
            <a:ext cx="1641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conoce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9909" y="1680309"/>
            <a:ext cx="1969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conocemos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30461" y="1669143"/>
            <a:ext cx="1641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conoc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éis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02769" y="1601876"/>
            <a:ext cx="1641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conocen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4368" y="2546140"/>
            <a:ext cx="248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merezco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9076" y="2546140"/>
            <a:ext cx="248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mereces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51384" y="2546140"/>
            <a:ext cx="248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merece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18181" y="2546140"/>
            <a:ext cx="2977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merecemos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0461" y="2534974"/>
            <a:ext cx="248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merec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éis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95842" y="2546140"/>
            <a:ext cx="248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merecen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6768" y="3223846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perezco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31476" y="3223846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pareces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03784" y="3223846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parece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6092" y="3223846"/>
            <a:ext cx="1406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</a:rPr>
              <a:t>parecemos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82861" y="3075914"/>
            <a:ext cx="1172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</a:rPr>
              <a:t>parece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éis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58100" y="3145413"/>
            <a:ext cx="117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</a:rPr>
              <a:t>parecen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06768" y="3783800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crezco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31476" y="3783800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creces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3784" y="3783800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crece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76092" y="3783800"/>
            <a:ext cx="140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crecemos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82861" y="3772634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crec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éis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71692" y="3856128"/>
            <a:ext cx="11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crecen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61477" y="4323898"/>
            <a:ext cx="117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</a:rPr>
              <a:t>produzco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86185" y="4323898"/>
            <a:ext cx="117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produces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58493" y="4323898"/>
            <a:ext cx="117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produce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30801" y="4323898"/>
            <a:ext cx="1406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</a:rPr>
              <a:t>producimos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37570" y="4312732"/>
            <a:ext cx="117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</a:rPr>
              <a:t>produc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ís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709878" y="4245465"/>
            <a:ext cx="1395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</a:rPr>
              <a:t>producen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71599" y="4810813"/>
            <a:ext cx="117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</a:rPr>
              <a:t>aparezco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96307" y="4810813"/>
            <a:ext cx="117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</a:rPr>
              <a:t>apareces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68615" y="4810813"/>
            <a:ext cx="117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</a:rPr>
              <a:t>aparece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60461" y="4830351"/>
            <a:ext cx="1406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</a:rPr>
              <a:t>aparecemos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47692" y="4799647"/>
            <a:ext cx="1172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</a:rPr>
              <a:t>aparece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ís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95842" y="4830351"/>
            <a:ext cx="117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</a:rPr>
              <a:t>aparece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5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438468"/>
              </p:ext>
            </p:extLst>
          </p:nvPr>
        </p:nvGraphicFramePr>
        <p:xfrm>
          <a:off x="0" y="838199"/>
          <a:ext cx="9105980" cy="2776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Document" r:id="rId3" imgW="6997700" imgH="2133600" progId="Word.Document.12">
                  <p:embed/>
                </p:oleObj>
              </mc:Choice>
              <mc:Fallback>
                <p:oleObj name="Document" r:id="rId3" imgW="6997700" imgH="2133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838199"/>
                        <a:ext cx="9105980" cy="2776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28616" y="1134344"/>
            <a:ext cx="1793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voy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8154" y="1134344"/>
            <a:ext cx="1594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vas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8493" y="1134344"/>
            <a:ext cx="1516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va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38615" y="1134344"/>
            <a:ext cx="1817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vamos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1569" y="1123178"/>
            <a:ext cx="139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vais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32615" y="1055911"/>
            <a:ext cx="142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van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28616" y="1672487"/>
            <a:ext cx="1793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doy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2616" y="1672487"/>
            <a:ext cx="1594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das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2955" y="1672487"/>
            <a:ext cx="1516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da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73077" y="1672487"/>
            <a:ext cx="1817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damos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26031" y="1661321"/>
            <a:ext cx="139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dais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32615" y="1696206"/>
            <a:ext cx="142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dan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8616" y="2240768"/>
            <a:ext cx="1793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estoy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8154" y="2240768"/>
            <a:ext cx="1594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est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ás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8493" y="2240768"/>
            <a:ext cx="1516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est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á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38615" y="2240768"/>
            <a:ext cx="1817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estamos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91569" y="2229602"/>
            <a:ext cx="139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est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áis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32615" y="2285691"/>
            <a:ext cx="142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est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án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28616" y="2831646"/>
            <a:ext cx="1793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soy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2616" y="2831646"/>
            <a:ext cx="1594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eres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2955" y="2831646"/>
            <a:ext cx="1516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73077" y="2831646"/>
            <a:ext cx="1817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somos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26031" y="2820480"/>
            <a:ext cx="139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sois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67077" y="2753213"/>
            <a:ext cx="142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son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0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895971"/>
              </p:ext>
            </p:extLst>
          </p:nvPr>
        </p:nvGraphicFramePr>
        <p:xfrm>
          <a:off x="-1" y="1621692"/>
          <a:ext cx="9187959" cy="1934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Document" r:id="rId3" imgW="6997700" imgH="1473200" progId="Word.Document.12">
                  <p:embed/>
                </p:oleObj>
              </mc:Choice>
              <mc:Fallback>
                <p:oleObj name="Document" r:id="rId3" imgW="6997700" imgH="1473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" y="1621692"/>
                        <a:ext cx="9187959" cy="1934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28616" y="2186896"/>
            <a:ext cx="1793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s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é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8154" y="2186896"/>
            <a:ext cx="1594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sabes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8493" y="2186896"/>
            <a:ext cx="1516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sabe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8615" y="2186896"/>
            <a:ext cx="1817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sabemos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91569" y="2175730"/>
            <a:ext cx="139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sab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éis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32615" y="2231819"/>
            <a:ext cx="142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saben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28616" y="2747356"/>
            <a:ext cx="1793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veo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18154" y="2747356"/>
            <a:ext cx="1594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8493" y="2747356"/>
            <a:ext cx="1516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38615" y="2747356"/>
            <a:ext cx="1817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vemos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91569" y="2736190"/>
            <a:ext cx="139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veis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32615" y="2792279"/>
            <a:ext cx="142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smtClean="0">
                <a:solidFill>
                  <a:srgbClr val="FF0000"/>
                </a:solidFill>
              </a:rPr>
              <a:t>ven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3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19</TotalTime>
  <Words>132</Words>
  <Application>Microsoft Macintosh PowerPoint</Application>
  <PresentationFormat>On-screen Show (4:3)</PresentationFormat>
  <Paragraphs>132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Black</vt:lpstr>
      <vt:lpstr>Microsoft Word Document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2</cp:revision>
  <dcterms:created xsi:type="dcterms:W3CDTF">2014-09-15T18:00:24Z</dcterms:created>
  <dcterms:modified xsi:type="dcterms:W3CDTF">2014-09-15T18:19:34Z</dcterms:modified>
</cp:coreProperties>
</file>