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54" autoAdjust="0"/>
    <p:restoredTop sz="94660"/>
  </p:normalViewPr>
  <p:slideViewPr>
    <p:cSldViewPr snapToGrid="0" snapToObjects="1">
      <p:cViewPr>
        <p:scale>
          <a:sx n="70" d="100"/>
          <a:sy n="70" d="100"/>
        </p:scale>
        <p:origin x="-1680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155" y="246976"/>
            <a:ext cx="83083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En </a:t>
            </a:r>
            <a:r>
              <a:rPr lang="en-US" sz="2800" dirty="0" err="1" smtClean="0"/>
              <a:t>espa</a:t>
            </a:r>
            <a:r>
              <a:rPr lang="en-US" sz="2800" dirty="0" err="1" smtClean="0"/>
              <a:t>ñol</a:t>
            </a:r>
            <a:r>
              <a:rPr lang="en-US" sz="2800" dirty="0" smtClean="0"/>
              <a:t>, hay </a:t>
            </a:r>
            <a:r>
              <a:rPr lang="en-US" sz="2800" dirty="0" err="1" smtClean="0"/>
              <a:t>varias</a:t>
            </a:r>
            <a:r>
              <a:rPr lang="en-US" sz="2800" dirty="0" smtClean="0"/>
              <a:t> </a:t>
            </a:r>
            <a:r>
              <a:rPr lang="en-US" sz="2800" dirty="0" err="1" smtClean="0"/>
              <a:t>maneras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expresar</a:t>
            </a:r>
            <a:r>
              <a:rPr lang="en-US" sz="2800" dirty="0" smtClean="0"/>
              <a:t> </a:t>
            </a:r>
            <a:r>
              <a:rPr lang="en-US" sz="2800" dirty="0" err="1" smtClean="0"/>
              <a:t>acciones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pasan</a:t>
            </a:r>
            <a:r>
              <a:rPr lang="en-US" sz="2800" dirty="0" smtClean="0"/>
              <a:t> en el </a:t>
            </a:r>
            <a:r>
              <a:rPr lang="en-US" sz="2800" dirty="0" err="1" smtClean="0"/>
              <a:t>futuro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87555" y="1207469"/>
            <a:ext cx="83083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Este fin de </a:t>
            </a:r>
            <a:r>
              <a:rPr lang="en-US" sz="2800" dirty="0" err="1" smtClean="0">
                <a:solidFill>
                  <a:srgbClr val="FFFF00"/>
                </a:solidFill>
              </a:rPr>
              <a:t>semana</a:t>
            </a:r>
            <a:r>
              <a:rPr lang="en-US" sz="2800" dirty="0" smtClean="0">
                <a:solidFill>
                  <a:srgbClr val="FFFF00"/>
                </a:solidFill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</a:rPr>
              <a:t>yo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voy</a:t>
            </a:r>
            <a:r>
              <a:rPr lang="en-US" sz="2800" dirty="0" smtClean="0">
                <a:solidFill>
                  <a:srgbClr val="FF0000"/>
                </a:solidFill>
              </a:rPr>
              <a:t> 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llamar</a:t>
            </a:r>
            <a:r>
              <a:rPr lang="en-US" sz="2800" dirty="0" smtClean="0">
                <a:solidFill>
                  <a:srgbClr val="FFFF00"/>
                </a:solidFill>
              </a:rPr>
              <a:t> a mi </a:t>
            </a:r>
            <a:r>
              <a:rPr lang="en-US" sz="2800" dirty="0" err="1" smtClean="0">
                <a:solidFill>
                  <a:srgbClr val="FFFF00"/>
                </a:solidFill>
              </a:rPr>
              <a:t>novia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por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tel</a:t>
            </a:r>
            <a:r>
              <a:rPr lang="en-US" sz="2800" dirty="0" err="1" smtClean="0">
                <a:solidFill>
                  <a:srgbClr val="FFFF00"/>
                </a:solidFill>
              </a:rPr>
              <a:t>éfono</a:t>
            </a:r>
            <a:r>
              <a:rPr lang="en-US" sz="2800" dirty="0" smtClean="0">
                <a:solidFill>
                  <a:srgbClr val="FFFF00"/>
                </a:solidFill>
              </a:rPr>
              <a:t>.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9955" y="2324799"/>
            <a:ext cx="83083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=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Este fin de </a:t>
            </a:r>
            <a:r>
              <a:rPr lang="en-US" sz="2800" dirty="0" err="1" smtClean="0">
                <a:solidFill>
                  <a:srgbClr val="FFFF00"/>
                </a:solidFill>
              </a:rPr>
              <a:t>semana</a:t>
            </a:r>
            <a:r>
              <a:rPr lang="en-US" sz="2800" dirty="0" smtClean="0">
                <a:solidFill>
                  <a:srgbClr val="FFFF00"/>
                </a:solidFill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</a:rPr>
              <a:t>yo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llamar</a:t>
            </a:r>
            <a:r>
              <a:rPr lang="en-US" sz="2800" dirty="0" err="1" smtClean="0">
                <a:solidFill>
                  <a:srgbClr val="FF0000"/>
                </a:solidFill>
              </a:rPr>
              <a:t>é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a mi </a:t>
            </a:r>
            <a:r>
              <a:rPr lang="en-US" sz="2800" dirty="0" err="1" smtClean="0">
                <a:solidFill>
                  <a:srgbClr val="FFFF00"/>
                </a:solidFill>
              </a:rPr>
              <a:t>novia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por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teléfono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9311" y="1866180"/>
            <a:ext cx="8308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6600"/>
                </a:solidFill>
              </a:rPr>
              <a:t>This weekend, I</a:t>
            </a:r>
            <a:r>
              <a:rPr lang="en-US" sz="2800" dirty="0" smtClean="0">
                <a:solidFill>
                  <a:srgbClr val="FF6600"/>
                </a:solidFill>
              </a:rPr>
              <a:t>’m </a:t>
            </a:r>
            <a:r>
              <a:rPr lang="en-US" sz="2800" dirty="0" err="1" smtClean="0">
                <a:solidFill>
                  <a:srgbClr val="FF0000"/>
                </a:solidFill>
              </a:rPr>
              <a:t>gonna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6600"/>
                </a:solidFill>
              </a:rPr>
              <a:t>call my girlfriend.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5683" y="3296547"/>
            <a:ext cx="8308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6600"/>
                </a:solidFill>
              </a:rPr>
              <a:t>This weekend, I </a:t>
            </a:r>
            <a:r>
              <a:rPr lang="en-US" sz="2800" dirty="0" smtClean="0">
                <a:solidFill>
                  <a:srgbClr val="FF0000"/>
                </a:solidFill>
              </a:rPr>
              <a:t>will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6600"/>
                </a:solidFill>
              </a:rPr>
              <a:t>call my girlfriend.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555" y="3875595"/>
            <a:ext cx="8308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¿Vas a </a:t>
            </a:r>
            <a:r>
              <a:rPr lang="en-US" sz="2800" dirty="0" err="1" smtClean="0">
                <a:solidFill>
                  <a:srgbClr val="FFFF00"/>
                </a:solidFill>
              </a:rPr>
              <a:t>completar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tu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tarea</a:t>
            </a:r>
            <a:r>
              <a:rPr lang="en-US" sz="2800" dirty="0" smtClean="0">
                <a:solidFill>
                  <a:srgbClr val="FFFF00"/>
                </a:solidFill>
              </a:rPr>
              <a:t>?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9955" y="4992925"/>
            <a:ext cx="83083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=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¿</a:t>
            </a:r>
            <a:r>
              <a:rPr lang="en-US" sz="2800" dirty="0" err="1" smtClean="0">
                <a:solidFill>
                  <a:srgbClr val="FF0000"/>
                </a:solidFill>
              </a:rPr>
              <a:t>Completar</a:t>
            </a:r>
            <a:r>
              <a:rPr lang="en-US" sz="2800" dirty="0" err="1" smtClean="0">
                <a:solidFill>
                  <a:srgbClr val="FF0000"/>
                </a:solidFill>
              </a:rPr>
              <a:t>ás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tu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tarea</a:t>
            </a:r>
            <a:r>
              <a:rPr lang="en-US" sz="2800" dirty="0" smtClean="0">
                <a:solidFill>
                  <a:srgbClr val="FFFF00"/>
                </a:solidFill>
              </a:rPr>
              <a:t>?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39311" y="4534306"/>
            <a:ext cx="8308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6600"/>
                </a:solidFill>
              </a:rPr>
              <a:t>Are you </a:t>
            </a:r>
            <a:r>
              <a:rPr lang="en-US" sz="2800" dirty="0" smtClean="0">
                <a:solidFill>
                  <a:srgbClr val="FF0000"/>
                </a:solidFill>
              </a:rPr>
              <a:t>going to</a:t>
            </a:r>
            <a:r>
              <a:rPr lang="en-US" sz="2800" dirty="0" smtClean="0">
                <a:solidFill>
                  <a:srgbClr val="FF6600"/>
                </a:solidFill>
              </a:rPr>
              <a:t> finish/complete your homework?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5683" y="5964673"/>
            <a:ext cx="8308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Will</a:t>
            </a:r>
            <a:r>
              <a:rPr lang="en-US" sz="2800" dirty="0" smtClean="0">
                <a:solidFill>
                  <a:srgbClr val="FF6600"/>
                </a:solidFill>
              </a:rPr>
              <a:t> you finish/complete your homework?</a:t>
            </a:r>
            <a:endParaRPr lang="en-US" sz="2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491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596" y="476311"/>
            <a:ext cx="8519994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El ___________________ </a:t>
            </a:r>
            <a:r>
              <a:rPr lang="en-US" sz="3200" dirty="0" err="1" smtClean="0"/>
              <a:t>es</a:t>
            </a:r>
            <a:r>
              <a:rPr lang="en-US" sz="3200" dirty="0" smtClean="0"/>
              <a:t> el _______________</a:t>
            </a:r>
          </a:p>
          <a:p>
            <a:endParaRPr lang="en-US" sz="3200" dirty="0"/>
          </a:p>
          <a:p>
            <a:r>
              <a:rPr lang="en-US" sz="3200" dirty="0" smtClean="0"/>
              <a:t>___________________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uno</a:t>
            </a:r>
            <a:r>
              <a:rPr lang="en-US" sz="3200" dirty="0" smtClean="0"/>
              <a:t> </a:t>
            </a:r>
            <a:r>
              <a:rPr lang="en-US" sz="3200" dirty="0" err="1" smtClean="0"/>
              <a:t>usa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______________________________________.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En </a:t>
            </a:r>
            <a:r>
              <a:rPr lang="en-US" sz="3200" dirty="0" err="1" smtClean="0"/>
              <a:t>ingl</a:t>
            </a:r>
            <a:r>
              <a:rPr lang="en-US" sz="3200" dirty="0" err="1" smtClean="0"/>
              <a:t>és</a:t>
            </a:r>
            <a:r>
              <a:rPr lang="en-US" sz="3200" dirty="0" smtClean="0"/>
              <a:t>, </a:t>
            </a:r>
            <a:r>
              <a:rPr lang="en-US" sz="3200" dirty="0" smtClean="0"/>
              <a:t>______________________________________</a:t>
            </a:r>
          </a:p>
          <a:p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ejemplo</a:t>
            </a:r>
            <a:r>
              <a:rPr lang="en-US" sz="3200" dirty="0" smtClean="0"/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0143" y="476311"/>
            <a:ext cx="359228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FUTURO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51714" y="456084"/>
            <a:ext cx="359228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OTRO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972" y="2188997"/>
            <a:ext cx="666931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EXPRESAR ACCIONES EN EL FUTURO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087" y="1247688"/>
            <a:ext cx="359228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TIEMPO VERBAL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9542" y="4366140"/>
            <a:ext cx="65967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PONEMOS </a:t>
            </a:r>
            <a:r>
              <a:rPr lang="en-US" sz="3200" dirty="0" smtClean="0">
                <a:solidFill>
                  <a:srgbClr val="FF0000"/>
                </a:solidFill>
              </a:rPr>
              <a:t>“WILL” EN FRENTE DE UN VERBO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456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143" y="254000"/>
            <a:ext cx="865414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 Spanish, </a:t>
            </a:r>
          </a:p>
          <a:p>
            <a:endParaRPr lang="en-US" sz="3200" dirty="0"/>
          </a:p>
          <a:p>
            <a:r>
              <a:rPr lang="en-US" sz="3200" dirty="0" smtClean="0"/>
              <a:t>______________________________________</a:t>
            </a:r>
          </a:p>
          <a:p>
            <a:endParaRPr lang="en-US" sz="3200" dirty="0"/>
          </a:p>
          <a:p>
            <a:r>
              <a:rPr lang="en-US" sz="3200" dirty="0"/>
              <a:t>b</a:t>
            </a:r>
            <a:r>
              <a:rPr lang="en-US" sz="3200" dirty="0" smtClean="0"/>
              <a:t>ecause </a:t>
            </a:r>
          </a:p>
          <a:p>
            <a:endParaRPr lang="en-US" sz="3200" dirty="0"/>
          </a:p>
          <a:p>
            <a:r>
              <a:rPr lang="en-US" sz="3200" dirty="0" smtClean="0"/>
              <a:t>______________________________________</a:t>
            </a:r>
          </a:p>
          <a:p>
            <a:endParaRPr lang="en-US" sz="3200" dirty="0"/>
          </a:p>
          <a:p>
            <a:r>
              <a:rPr lang="en-US" sz="3200" dirty="0" smtClean="0"/>
              <a:t>AND </a:t>
            </a:r>
          </a:p>
          <a:p>
            <a:endParaRPr lang="en-US" sz="3200" dirty="0"/>
          </a:p>
          <a:p>
            <a:r>
              <a:rPr lang="en-US" sz="3200" dirty="0" smtClean="0"/>
              <a:t>______________________________________.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45143" y="768699"/>
            <a:ext cx="78014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THE FUTURE TENSE IS DIFFERENT THAN EVERY OTHER TENSE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142" y="2707882"/>
            <a:ext cx="78921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-AR, -ER, AND –IR VERBS ALL HAVE THE EXACT SAME ENDINGS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143" y="4667311"/>
            <a:ext cx="80191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YOU ADD THE ENDINGS TO THE INFINITIVES, RATHER THAN REMOVING THE –AR, -ER, OR -IR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676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286" y="181429"/>
            <a:ext cx="840014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Yo</a:t>
            </a:r>
            <a:r>
              <a:rPr lang="en-US" sz="3200" dirty="0" smtClean="0"/>
              <a:t> </a:t>
            </a:r>
            <a:r>
              <a:rPr lang="en-US" sz="3200" dirty="0" err="1" smtClean="0"/>
              <a:t>voy</a:t>
            </a:r>
            <a:r>
              <a:rPr lang="en-US" sz="3200" dirty="0" smtClean="0"/>
              <a:t> a </a:t>
            </a:r>
            <a:r>
              <a:rPr lang="en-US" sz="3200" dirty="0" err="1" smtClean="0"/>
              <a:t>hablar</a:t>
            </a:r>
            <a:r>
              <a:rPr lang="en-US" sz="3200" dirty="0" smtClean="0"/>
              <a:t> con mi </a:t>
            </a:r>
            <a:r>
              <a:rPr lang="en-US" sz="3200" dirty="0" err="1" smtClean="0"/>
              <a:t>familia</a:t>
            </a:r>
            <a:r>
              <a:rPr lang="en-US" sz="3200" dirty="0" smtClean="0"/>
              <a:t> </a:t>
            </a:r>
            <a:r>
              <a:rPr lang="en-US" sz="3200" dirty="0" err="1" smtClean="0"/>
              <a:t>ma</a:t>
            </a:r>
            <a:r>
              <a:rPr lang="en-US" sz="3200" dirty="0" err="1" smtClean="0"/>
              <a:t>ñana</a:t>
            </a:r>
            <a:r>
              <a:rPr lang="en-US" sz="3200" dirty="0" smtClean="0"/>
              <a:t>.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err="1" smtClean="0"/>
              <a:t>Tú</a:t>
            </a:r>
            <a:r>
              <a:rPr lang="en-US" sz="3200" dirty="0" smtClean="0"/>
              <a:t> y </a:t>
            </a:r>
            <a:r>
              <a:rPr lang="en-US" sz="3200" dirty="0" err="1" smtClean="0"/>
              <a:t>tus</a:t>
            </a:r>
            <a:r>
              <a:rPr lang="en-US" sz="3200" dirty="0" smtClean="0"/>
              <a:t> </a:t>
            </a:r>
            <a:r>
              <a:rPr lang="en-US" sz="3200" dirty="0" err="1" smtClean="0"/>
              <a:t>hermanos</a:t>
            </a:r>
            <a:r>
              <a:rPr lang="en-US" sz="3200" dirty="0" smtClean="0"/>
              <a:t> </a:t>
            </a:r>
            <a:r>
              <a:rPr lang="en-US" sz="3200" dirty="0" err="1" smtClean="0"/>
              <a:t>vais</a:t>
            </a:r>
            <a:r>
              <a:rPr lang="en-US" sz="3200" dirty="0" smtClean="0"/>
              <a:t> a </a:t>
            </a:r>
            <a:r>
              <a:rPr lang="en-US" sz="3200" dirty="0" err="1" smtClean="0"/>
              <a:t>ir</a:t>
            </a:r>
            <a:r>
              <a:rPr lang="en-US" sz="3200" dirty="0" smtClean="0"/>
              <a:t> a la </a:t>
            </a:r>
            <a:r>
              <a:rPr lang="en-US" sz="3200" dirty="0" err="1" smtClean="0"/>
              <a:t>escuela</a:t>
            </a:r>
            <a:r>
              <a:rPr lang="en-US" sz="3200" dirty="0" smtClean="0"/>
              <a:t>.</a:t>
            </a:r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Ella y </a:t>
            </a:r>
            <a:r>
              <a:rPr lang="en-US" sz="3200" dirty="0" err="1" smtClean="0"/>
              <a:t>su</a:t>
            </a:r>
            <a:r>
              <a:rPr lang="en-US" sz="3200" dirty="0" smtClean="0"/>
              <a:t> </a:t>
            </a:r>
            <a:r>
              <a:rPr lang="en-US" sz="3200" dirty="0" err="1" smtClean="0"/>
              <a:t>mejor</a:t>
            </a:r>
            <a:r>
              <a:rPr lang="en-US" sz="3200" dirty="0" smtClean="0"/>
              <a:t> </a:t>
            </a:r>
            <a:r>
              <a:rPr lang="en-US" sz="3200" dirty="0" err="1" smtClean="0"/>
              <a:t>amiga</a:t>
            </a:r>
            <a:r>
              <a:rPr lang="en-US" sz="3200" dirty="0" smtClean="0"/>
              <a:t> van a comer </a:t>
            </a:r>
            <a:r>
              <a:rPr lang="en-US" sz="3200" dirty="0" err="1" smtClean="0"/>
              <a:t>una</a:t>
            </a:r>
            <a:r>
              <a:rPr lang="en-US" sz="3200" dirty="0" smtClean="0"/>
              <a:t> pizza.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¿Vas a </a:t>
            </a:r>
            <a:r>
              <a:rPr lang="en-US" sz="3200" dirty="0" err="1" smtClean="0"/>
              <a:t>estudiar</a:t>
            </a:r>
            <a:r>
              <a:rPr lang="en-US" sz="3200" dirty="0" smtClean="0"/>
              <a:t> mucho </a:t>
            </a:r>
            <a:r>
              <a:rPr lang="en-US" sz="3200" dirty="0" err="1" smtClean="0"/>
              <a:t>durante</a:t>
            </a:r>
            <a:r>
              <a:rPr lang="en-US" sz="3200" dirty="0" smtClean="0"/>
              <a:t> el fin de </a:t>
            </a:r>
            <a:r>
              <a:rPr lang="en-US" sz="3200" dirty="0" err="1" smtClean="0"/>
              <a:t>semana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r>
              <a:rPr lang="en-US" sz="3200" dirty="0" smtClean="0"/>
              <a:t>Ella </a:t>
            </a:r>
            <a:r>
              <a:rPr lang="en-US" sz="3200" dirty="0" err="1" smtClean="0"/>
              <a:t>va</a:t>
            </a:r>
            <a:r>
              <a:rPr lang="en-US" sz="3200" dirty="0" smtClean="0"/>
              <a:t> a </a:t>
            </a:r>
            <a:r>
              <a:rPr lang="en-US" sz="3200" dirty="0" err="1" smtClean="0"/>
              <a:t>completar</a:t>
            </a:r>
            <a:r>
              <a:rPr lang="en-US" sz="3200" dirty="0" smtClean="0"/>
              <a:t> </a:t>
            </a:r>
            <a:r>
              <a:rPr lang="en-US" sz="3200" dirty="0" err="1" smtClean="0"/>
              <a:t>su</a:t>
            </a:r>
            <a:r>
              <a:rPr lang="en-US" sz="3200" dirty="0" smtClean="0"/>
              <a:t> </a:t>
            </a:r>
            <a:r>
              <a:rPr lang="en-US" sz="3200" dirty="0" err="1" smtClean="0"/>
              <a:t>tarea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55866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75</TotalTime>
  <Words>234</Words>
  <Application>Microsoft Macintosh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 Black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Braun</dc:creator>
  <cp:lastModifiedBy>Patrick Braun</cp:lastModifiedBy>
  <cp:revision>3</cp:revision>
  <dcterms:created xsi:type="dcterms:W3CDTF">2015-01-30T15:30:09Z</dcterms:created>
  <dcterms:modified xsi:type="dcterms:W3CDTF">2015-01-30T16:45:25Z</dcterms:modified>
</cp:coreProperties>
</file>