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1" r:id="rId2"/>
    <p:sldId id="272" r:id="rId3"/>
    <p:sldId id="275" r:id="rId4"/>
    <p:sldId id="273" r:id="rId5"/>
    <p:sldId id="274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504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BC61-0B48-EA4D-8FEE-C0A67DFBABC2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9FC5-9F9C-E741-AC37-9808FAF1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BC61-0B48-EA4D-8FEE-C0A67DFBABC2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9FC5-9F9C-E741-AC37-9808FAF1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BC61-0B48-EA4D-8FEE-C0A67DFBABC2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9FC5-9F9C-E741-AC37-9808FAF1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BC61-0B48-EA4D-8FEE-C0A67DFBABC2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9FC5-9F9C-E741-AC37-9808FAF1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BC61-0B48-EA4D-8FEE-C0A67DFBABC2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9FC5-9F9C-E741-AC37-9808FAF1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BC61-0B48-EA4D-8FEE-C0A67DFBABC2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9FC5-9F9C-E741-AC37-9808FAF1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BC61-0B48-EA4D-8FEE-C0A67DFBABC2}" type="datetimeFigureOut">
              <a:rPr lang="en-US" smtClean="0"/>
              <a:t>10/6/14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9FC5-9F9C-E741-AC37-9808FAF1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BC61-0B48-EA4D-8FEE-C0A67DFBABC2}" type="datetimeFigureOut">
              <a:rPr lang="en-US" smtClean="0"/>
              <a:t>10/6/14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9FC5-9F9C-E741-AC37-9808FAF1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BC61-0B48-EA4D-8FEE-C0A67DFBABC2}" type="datetimeFigureOut">
              <a:rPr lang="en-US" smtClean="0"/>
              <a:t>10/6/14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9FC5-9F9C-E741-AC37-9808FAF1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BC61-0B48-EA4D-8FEE-C0A67DFBABC2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9FC5-9F9C-E741-AC37-9808FAF1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BC61-0B48-EA4D-8FEE-C0A67DFBABC2}" type="datetimeFigureOut">
              <a:rPr lang="en-US" smtClean="0"/>
              <a:t>10/6/14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C9FC5-9F9C-E741-AC37-9808FAF1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BC61-0B48-EA4D-8FEE-C0A67DFBABC2}" type="datetimeFigureOut">
              <a:rPr lang="en-US" smtClean="0"/>
              <a:t>10/6/14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C9FC5-9F9C-E741-AC37-9808FAF18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974" y="295671"/>
            <a:ext cx="89480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Conjugating Regular 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</a:t>
            </a:r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 Verbs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4" y="1737311"/>
            <a:ext cx="91954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Spanish, there are three kinds of verbs:</a:t>
            </a:r>
          </a:p>
          <a:p>
            <a:endParaRPr lang="en-US" dirty="0"/>
          </a:p>
          <a:p>
            <a:r>
              <a:rPr lang="en-US" dirty="0" smtClean="0"/>
              <a:t>__________________ , __________________ , and __________________</a:t>
            </a:r>
          </a:p>
          <a:p>
            <a:endParaRPr lang="en-US" dirty="0"/>
          </a:p>
          <a:p>
            <a:r>
              <a:rPr lang="en-US" dirty="0" smtClean="0"/>
              <a:t>You can tell what kind of verb it is by looking at the ____________________________________.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Today, we will be talking about ____________________________________.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8459" y="1968738"/>
            <a:ext cx="94133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-AR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17049" y="1968738"/>
            <a:ext cx="8807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-ER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88485" y="1968738"/>
            <a:ext cx="76725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-IR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17452" y="2475081"/>
            <a:ext cx="34710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Last two letters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70985" y="3197908"/>
            <a:ext cx="228109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-AR Verbs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2949" y="5363718"/>
            <a:ext cx="8054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 the PRESENT INDICATIVE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2965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9266" y="295671"/>
            <a:ext cx="22854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Review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4" y="1737311"/>
            <a:ext cx="919543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“infinitive form” of a verb?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does it mean to “conjugate” a verb?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Spanish, you can tell if a verb is in its __________________ form because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________________________________________________________________________.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4577" y="1968738"/>
            <a:ext cx="57693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Most basic form of a verb.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4577" y="3450394"/>
            <a:ext cx="85220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CHANGE a verb from its infinitive form.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29461" y="4023808"/>
            <a:ext cx="208347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Infinitive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0343" y="5094432"/>
            <a:ext cx="57578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It will end in </a:t>
            </a:r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</a:t>
            </a:r>
            <a:r>
              <a:rPr lang="x-none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ar, -er, or -ir</a:t>
            </a:r>
            <a:endParaRPr lang="x-none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6134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4118" y="194235"/>
            <a:ext cx="84716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 Spanish, the </a:t>
            </a:r>
            <a:r>
              <a:rPr lang="en-US" sz="2800" u="sng" dirty="0" smtClean="0"/>
              <a:t>Present Indicative Verb Tense </a:t>
            </a:r>
            <a:r>
              <a:rPr lang="en-US" sz="2800" dirty="0" smtClean="0"/>
              <a:t>can be used to express A LOT of different things…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4118" y="1148342"/>
            <a:ext cx="2091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For example: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4989" y="1619797"/>
            <a:ext cx="2091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I speak.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56330" y="1610007"/>
            <a:ext cx="2091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I do speak.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38377" y="1610007"/>
            <a:ext cx="2091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I am speaking.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4989" y="2478932"/>
            <a:ext cx="2091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Do I speak?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4118" y="3315283"/>
            <a:ext cx="7106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Can all be expressed the EXACT SAME WAY!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3612" y="4869518"/>
            <a:ext cx="34454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Yo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hablo</a:t>
            </a:r>
            <a:r>
              <a:rPr lang="en-US" sz="4400" dirty="0" smtClean="0">
                <a:solidFill>
                  <a:srgbClr val="FF0000"/>
                </a:solidFill>
              </a:rPr>
              <a:t>.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48095" y="4856260"/>
            <a:ext cx="34454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¿</a:t>
            </a:r>
            <a:r>
              <a:rPr lang="en-US" sz="4400" dirty="0" err="1" smtClean="0">
                <a:solidFill>
                  <a:srgbClr val="FF0000"/>
                </a:solidFill>
              </a:rPr>
              <a:t>Yo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hablo</a:t>
            </a:r>
            <a:r>
              <a:rPr lang="en-US" sz="4400" dirty="0" smtClean="0">
                <a:solidFill>
                  <a:srgbClr val="FF0000"/>
                </a:solidFill>
              </a:rPr>
              <a:t>?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004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4608" y="295671"/>
            <a:ext cx="843482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Steps  for Conjugating </a:t>
            </a:r>
            <a:r>
              <a:rPr lang="en-US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–</a:t>
            </a:r>
            <a:r>
              <a:rPr lang="x-none" sz="4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 Verbs</a:t>
            </a:r>
            <a:endParaRPr lang="x-none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4" y="1304017"/>
            <a:ext cx="91954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1.) </a:t>
            </a:r>
            <a:r>
              <a:rPr lang="en-US" sz="3200" dirty="0" smtClean="0"/>
              <a:t>Identify the subject of the sentence.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97974" y="2980417"/>
            <a:ext cx="91954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3200" dirty="0" smtClean="0"/>
              <a:t>2.) </a:t>
            </a:r>
            <a:r>
              <a:rPr lang="x-none" sz="3200" dirty="0" smtClean="0"/>
              <a:t>Drop the verb</a:t>
            </a:r>
            <a:r>
              <a:rPr lang="x-none" sz="3200" dirty="0" smtClean="0"/>
              <a:t>’s ending</a:t>
            </a:r>
            <a:r>
              <a:rPr lang="x-none" sz="3200" dirty="0" smtClean="0"/>
              <a:t>.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7974" y="4952652"/>
            <a:ext cx="91954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3200" dirty="0" smtClean="0"/>
              <a:t>3.) Add on a new ending that agrees with the subject.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1407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Ar</a:t>
            </a:r>
            <a:r>
              <a:rPr lang="en-US" dirty="0" smtClean="0"/>
              <a:t> Present Indicative </a:t>
            </a:r>
            <a:r>
              <a:rPr lang="en-US" dirty="0" smtClean="0"/>
              <a:t>Verb Endings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286001" y="1658471"/>
            <a:ext cx="14941" cy="44674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27529" y="2599765"/>
            <a:ext cx="3346824" cy="149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27529" y="4276166"/>
            <a:ext cx="3346824" cy="149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11877" y="1658471"/>
            <a:ext cx="631303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</a:t>
            </a:r>
            <a:endParaRPr lang="x-none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3499" y="3110753"/>
            <a:ext cx="608059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Tú</a:t>
            </a:r>
            <a:endParaRPr lang="x-none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0183" y="4556222"/>
            <a:ext cx="1060256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Él</a:t>
            </a:r>
          </a:p>
          <a:p>
            <a:r>
              <a:rPr lang="x-none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Ella</a:t>
            </a:r>
          </a:p>
          <a:p>
            <a:r>
              <a:rPr lang="x-none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Usted</a:t>
            </a:r>
            <a:endParaRPr lang="x-none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00942" y="1125250"/>
            <a:ext cx="2274982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Nosotros/as</a:t>
            </a:r>
            <a:endParaRPr lang="x-none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34224" y="2525977"/>
            <a:ext cx="2247330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Vosotros/as</a:t>
            </a:r>
            <a:endParaRPr lang="x-none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00942" y="4371557"/>
            <a:ext cx="155563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x-none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Ellos</a:t>
            </a:r>
          </a:p>
          <a:p>
            <a:r>
              <a:rPr lang="x-none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Ellas</a:t>
            </a:r>
          </a:p>
          <a:p>
            <a:r>
              <a:rPr lang="x-none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Ustedes</a:t>
            </a:r>
            <a:endParaRPr lang="x-none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62180" y="1658471"/>
            <a:ext cx="587821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-O</a:t>
            </a:r>
            <a:endParaRPr lang="x-none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79626" y="3110753"/>
            <a:ext cx="752930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-AS</a:t>
            </a:r>
            <a:endParaRPr lang="x-none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41329" y="4576222"/>
            <a:ext cx="558967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-A</a:t>
            </a:r>
            <a:endParaRPr lang="x-none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00942" y="1810871"/>
            <a:ext cx="2126479" cy="5847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x-none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-AMOS</a:t>
            </a:r>
            <a:endParaRPr lang="x-none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47324" y="3110753"/>
            <a:ext cx="862335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-ÁIS</a:t>
            </a:r>
            <a:endParaRPr lang="x-none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59716" y="4576222"/>
            <a:ext cx="829273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-AN</a:t>
            </a:r>
            <a:endParaRPr lang="x-none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91983" y="1248361"/>
            <a:ext cx="32948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   Hablar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499849" y="3829441"/>
            <a:ext cx="30790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   Hablo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4639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6518" y="14941"/>
            <a:ext cx="8591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Verbos</a:t>
            </a:r>
            <a:r>
              <a:rPr lang="en-US" sz="3600" dirty="0" smtClean="0">
                <a:solidFill>
                  <a:srgbClr val="FF0000"/>
                </a:solidFill>
              </a:rPr>
              <a:t> –</a:t>
            </a:r>
            <a:r>
              <a:rPr lang="en-US" sz="3600" dirty="0" err="1" smtClean="0">
                <a:solidFill>
                  <a:srgbClr val="FF0000"/>
                </a:solidFill>
              </a:rPr>
              <a:t>ar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comunes</a:t>
            </a:r>
            <a:r>
              <a:rPr lang="en-US" sz="3600" dirty="0" smtClean="0">
                <a:solidFill>
                  <a:srgbClr val="FF0000"/>
                </a:solidFill>
              </a:rPr>
              <a:t> en </a:t>
            </a:r>
            <a:r>
              <a:rPr lang="en-US" sz="3600" dirty="0" err="1" smtClean="0">
                <a:solidFill>
                  <a:srgbClr val="FF0000"/>
                </a:solidFill>
              </a:rPr>
              <a:t>espa</a:t>
            </a:r>
            <a:r>
              <a:rPr lang="en-US" sz="3600" dirty="0" err="1" smtClean="0">
                <a:solidFill>
                  <a:srgbClr val="FF0000"/>
                </a:solidFill>
              </a:rPr>
              <a:t>ñol</a:t>
            </a:r>
            <a:r>
              <a:rPr lang="en-US" sz="3600" dirty="0" smtClean="0">
                <a:solidFill>
                  <a:srgbClr val="FF0000"/>
                </a:solidFill>
              </a:rPr>
              <a:t>: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3882" y="599717"/>
            <a:ext cx="443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dance - </a:t>
            </a:r>
            <a:r>
              <a:rPr lang="en-US" sz="2400" dirty="0" err="1" smtClean="0"/>
              <a:t>Bailar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3882" y="1032976"/>
            <a:ext cx="443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talk / To speak - </a:t>
            </a:r>
            <a:r>
              <a:rPr lang="en-US" sz="2400" dirty="0" err="1" smtClean="0"/>
              <a:t>Hablar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46636" y="1540941"/>
            <a:ext cx="5809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watch (television) – </a:t>
            </a:r>
            <a:r>
              <a:rPr lang="en-US" sz="2400" dirty="0" err="1" smtClean="0"/>
              <a:t>Mirar</a:t>
            </a:r>
            <a:r>
              <a:rPr lang="en-US" sz="2400" dirty="0" smtClean="0"/>
              <a:t> (la </a:t>
            </a:r>
            <a:r>
              <a:rPr lang="en-US" sz="2400" dirty="0" err="1" smtClean="0"/>
              <a:t>televisi</a:t>
            </a:r>
            <a:r>
              <a:rPr lang="en-US" sz="2400" dirty="0" err="1" smtClean="0"/>
              <a:t>ón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6635" y="2065358"/>
            <a:ext cx="5689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listen to (the radio) – </a:t>
            </a:r>
            <a:r>
              <a:rPr lang="en-US" sz="2400" dirty="0" err="1" smtClean="0"/>
              <a:t>Escuchar</a:t>
            </a:r>
            <a:r>
              <a:rPr lang="en-US" sz="2400" dirty="0" smtClean="0"/>
              <a:t> (la radio)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61577" y="2528499"/>
            <a:ext cx="4437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study - </a:t>
            </a:r>
            <a:r>
              <a:rPr lang="en-US" sz="2400" dirty="0" err="1" smtClean="0"/>
              <a:t>Estudiar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76518" y="3006581"/>
            <a:ext cx="6137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want / To desire / To wish for - </a:t>
            </a:r>
            <a:r>
              <a:rPr lang="en-US" sz="2400" dirty="0" err="1" smtClean="0"/>
              <a:t>Desear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46635" y="3488809"/>
            <a:ext cx="6137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need - </a:t>
            </a:r>
            <a:r>
              <a:rPr lang="en-US" sz="2400" dirty="0" err="1" smtClean="0"/>
              <a:t>Necesitar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76518" y="3950474"/>
            <a:ext cx="6137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sing - </a:t>
            </a:r>
            <a:r>
              <a:rPr lang="en-US" sz="2400" dirty="0" err="1" smtClean="0"/>
              <a:t>Cantar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46636" y="4435301"/>
            <a:ext cx="7676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converse / To have a conversation - </a:t>
            </a:r>
            <a:r>
              <a:rPr lang="en-US" sz="2400" dirty="0" err="1"/>
              <a:t>C</a:t>
            </a:r>
            <a:r>
              <a:rPr lang="en-US" sz="2400" dirty="0" err="1" smtClean="0"/>
              <a:t>onversar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46635" y="4896966"/>
            <a:ext cx="6137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eat breakfast - </a:t>
            </a:r>
            <a:r>
              <a:rPr lang="en-US" sz="2400" dirty="0" err="1" smtClean="0"/>
              <a:t>Desayunar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91459" y="5358631"/>
            <a:ext cx="6137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eat dinner - </a:t>
            </a:r>
            <a:r>
              <a:rPr lang="en-US" sz="2400" dirty="0" err="1" smtClean="0"/>
              <a:t>Cenar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36282" y="5820118"/>
            <a:ext cx="6137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draw - </a:t>
            </a:r>
            <a:r>
              <a:rPr lang="en-US" sz="2400" dirty="0" err="1" smtClean="0"/>
              <a:t>Dibujar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36282" y="6281783"/>
            <a:ext cx="6137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relax - </a:t>
            </a:r>
            <a:r>
              <a:rPr lang="en-US" sz="2400" dirty="0" err="1" smtClean="0"/>
              <a:t>Descansar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460377" y="571311"/>
            <a:ext cx="6137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take ( a quiz) – </a:t>
            </a:r>
            <a:r>
              <a:rPr lang="en-US" sz="2400" dirty="0" err="1" smtClean="0"/>
              <a:t>Tomar</a:t>
            </a:r>
            <a:r>
              <a:rPr lang="en-US" sz="2400" dirty="0" smtClean="0"/>
              <a:t> (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prueba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73219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1429</TotalTime>
  <Words>355</Words>
  <Application>Microsoft Macintosh PowerPoint</Application>
  <PresentationFormat>On-screen Show (4:3)</PresentationFormat>
  <Paragraphs>82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Black</vt:lpstr>
      <vt:lpstr>PowerPoint Presentation</vt:lpstr>
      <vt:lpstr>PowerPoint Presentation</vt:lpstr>
      <vt:lpstr>PowerPoint Presentation</vt:lpstr>
      <vt:lpstr>PowerPoint Presentation</vt:lpstr>
      <vt:lpstr>-Ar Present Indicative Verb Endings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Braun</dc:creator>
  <cp:lastModifiedBy>Patrick Braun</cp:lastModifiedBy>
  <cp:revision>8</cp:revision>
  <dcterms:created xsi:type="dcterms:W3CDTF">2013-11-19T11:59:54Z</dcterms:created>
  <dcterms:modified xsi:type="dcterms:W3CDTF">2014-10-07T13:51:41Z</dcterms:modified>
</cp:coreProperties>
</file>