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4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3C58-C049-D346-A3F8-113A67CC5C75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4D95-4B3A-AD44-974A-A18BBD01B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3C58-C049-D346-A3F8-113A67CC5C75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4D95-4B3A-AD44-974A-A18BBD01B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3C58-C049-D346-A3F8-113A67CC5C75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4D95-4B3A-AD44-974A-A18BBD01B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3C58-C049-D346-A3F8-113A67CC5C75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4D95-4B3A-AD44-974A-A18BBD01B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3C58-C049-D346-A3F8-113A67CC5C75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4D95-4B3A-AD44-974A-A18BBD01B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3C58-C049-D346-A3F8-113A67CC5C75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4D95-4B3A-AD44-974A-A18BBD01B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3C58-C049-D346-A3F8-113A67CC5C75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4D95-4B3A-AD44-974A-A18BBD01B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3C58-C049-D346-A3F8-113A67CC5C75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4D95-4B3A-AD44-974A-A18BBD01B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3C58-C049-D346-A3F8-113A67CC5C75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4D95-4B3A-AD44-974A-A18BBD01B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3C58-C049-D346-A3F8-113A67CC5C75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4D95-4B3A-AD44-974A-A18BBD01B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3C58-C049-D346-A3F8-113A67CC5C75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4D95-4B3A-AD44-974A-A18BBD01B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63C58-C049-D346-A3F8-113A67CC5C75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24D95-4B3A-AD44-974A-A18BBD01B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51000" y="174625"/>
            <a:ext cx="55403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/>
              <a:t>Actividades</a:t>
            </a:r>
            <a:r>
              <a:rPr lang="en-US" sz="4400" dirty="0" smtClean="0"/>
              <a:t> e </a:t>
            </a:r>
            <a:r>
              <a:rPr lang="en-US" sz="4400" dirty="0" err="1" smtClean="0"/>
              <a:t>intereses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47625" y="960089"/>
            <a:ext cx="4048126" cy="569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6"/>
                </a:solidFill>
              </a:rPr>
              <a:t>Los </a:t>
            </a:r>
            <a:r>
              <a:rPr lang="en-US" sz="2800" dirty="0" err="1" smtClean="0">
                <a:solidFill>
                  <a:schemeClr val="accent6"/>
                </a:solidFill>
              </a:rPr>
              <a:t>deportes</a:t>
            </a:r>
            <a:r>
              <a:rPr lang="en-US" sz="2800" dirty="0" smtClean="0">
                <a:solidFill>
                  <a:schemeClr val="accent6"/>
                </a:solidFill>
              </a:rPr>
              <a:t> – Sports</a:t>
            </a:r>
          </a:p>
          <a:p>
            <a:r>
              <a:rPr lang="en-US" sz="2800" dirty="0" smtClean="0">
                <a:solidFill>
                  <a:schemeClr val="accent6"/>
                </a:solidFill>
              </a:rPr>
              <a:t>El </a:t>
            </a:r>
            <a:r>
              <a:rPr lang="en-US" sz="2800" dirty="0" err="1" smtClean="0">
                <a:solidFill>
                  <a:schemeClr val="accent6"/>
                </a:solidFill>
              </a:rPr>
              <a:t>f</a:t>
            </a:r>
            <a:r>
              <a:rPr lang="en-US" sz="2800" dirty="0" err="1" smtClean="0">
                <a:solidFill>
                  <a:schemeClr val="accent6"/>
                </a:solidFill>
              </a:rPr>
              <a:t>útbol</a:t>
            </a:r>
            <a:r>
              <a:rPr lang="en-US" sz="2800" dirty="0" smtClean="0">
                <a:solidFill>
                  <a:schemeClr val="accent6"/>
                </a:solidFill>
              </a:rPr>
              <a:t> – Soccer</a:t>
            </a:r>
          </a:p>
          <a:p>
            <a:r>
              <a:rPr lang="en-US" sz="2800" dirty="0" smtClean="0">
                <a:solidFill>
                  <a:schemeClr val="accent6"/>
                </a:solidFill>
              </a:rPr>
              <a:t>El </a:t>
            </a:r>
            <a:r>
              <a:rPr lang="en-US" sz="2800" dirty="0" err="1" smtClean="0">
                <a:solidFill>
                  <a:schemeClr val="accent6"/>
                </a:solidFill>
              </a:rPr>
              <a:t>fútbol</a:t>
            </a:r>
            <a:r>
              <a:rPr lang="en-US" sz="2800" dirty="0" smtClean="0">
                <a:solidFill>
                  <a:schemeClr val="accent6"/>
                </a:solidFill>
              </a:rPr>
              <a:t> </a:t>
            </a:r>
            <a:r>
              <a:rPr lang="en-US" sz="2800" dirty="0" err="1" smtClean="0">
                <a:solidFill>
                  <a:schemeClr val="accent6"/>
                </a:solidFill>
              </a:rPr>
              <a:t>americano</a:t>
            </a:r>
            <a:r>
              <a:rPr lang="en-US" sz="2800" dirty="0" smtClean="0">
                <a:solidFill>
                  <a:schemeClr val="accent6"/>
                </a:solidFill>
              </a:rPr>
              <a:t> – American Football</a:t>
            </a:r>
          </a:p>
          <a:p>
            <a:r>
              <a:rPr lang="en-US" sz="2800" dirty="0" smtClean="0">
                <a:solidFill>
                  <a:schemeClr val="accent6"/>
                </a:solidFill>
              </a:rPr>
              <a:t>El hockey – Hockey</a:t>
            </a:r>
          </a:p>
          <a:p>
            <a:r>
              <a:rPr lang="en-US" sz="2800" dirty="0" smtClean="0">
                <a:solidFill>
                  <a:schemeClr val="accent6"/>
                </a:solidFill>
              </a:rPr>
              <a:t>El </a:t>
            </a:r>
            <a:r>
              <a:rPr lang="en-US" sz="2800" dirty="0" err="1" smtClean="0">
                <a:solidFill>
                  <a:schemeClr val="accent6"/>
                </a:solidFill>
              </a:rPr>
              <a:t>voleibol</a:t>
            </a:r>
            <a:r>
              <a:rPr lang="en-US" sz="2800" dirty="0" smtClean="0">
                <a:solidFill>
                  <a:schemeClr val="accent6"/>
                </a:solidFill>
              </a:rPr>
              <a:t> – Volleyball</a:t>
            </a:r>
          </a:p>
          <a:p>
            <a:r>
              <a:rPr lang="en-US" sz="2800" dirty="0" err="1" smtClean="0">
                <a:solidFill>
                  <a:schemeClr val="accent6"/>
                </a:solidFill>
              </a:rPr>
              <a:t>Pescar</a:t>
            </a:r>
            <a:r>
              <a:rPr lang="en-US" sz="2800" dirty="0" smtClean="0">
                <a:solidFill>
                  <a:schemeClr val="accent6"/>
                </a:solidFill>
              </a:rPr>
              <a:t> – To fish</a:t>
            </a:r>
          </a:p>
          <a:p>
            <a:r>
              <a:rPr lang="en-US" sz="2800" dirty="0" err="1" smtClean="0">
                <a:solidFill>
                  <a:schemeClr val="accent6"/>
                </a:solidFill>
              </a:rPr>
              <a:t>Mirar</a:t>
            </a:r>
            <a:r>
              <a:rPr lang="en-US" sz="2800" dirty="0" smtClean="0">
                <a:solidFill>
                  <a:schemeClr val="accent6"/>
                </a:solidFill>
              </a:rPr>
              <a:t> la </a:t>
            </a:r>
            <a:r>
              <a:rPr lang="en-US" sz="2800" dirty="0" err="1" smtClean="0">
                <a:solidFill>
                  <a:schemeClr val="accent6"/>
                </a:solidFill>
              </a:rPr>
              <a:t>televisión</a:t>
            </a:r>
            <a:r>
              <a:rPr lang="en-US" sz="2800" dirty="0" smtClean="0">
                <a:solidFill>
                  <a:schemeClr val="accent6"/>
                </a:solidFill>
              </a:rPr>
              <a:t> – Watch TV</a:t>
            </a:r>
          </a:p>
          <a:p>
            <a:r>
              <a:rPr lang="en-US" sz="2800" dirty="0" err="1" smtClean="0">
                <a:solidFill>
                  <a:schemeClr val="accent6"/>
                </a:solidFill>
              </a:rPr>
              <a:t>Hablar</a:t>
            </a:r>
            <a:r>
              <a:rPr lang="en-US" sz="2800" dirty="0" smtClean="0">
                <a:solidFill>
                  <a:schemeClr val="accent6"/>
                </a:solidFill>
              </a:rPr>
              <a:t> </a:t>
            </a:r>
            <a:r>
              <a:rPr lang="en-US" sz="2800" dirty="0" err="1" smtClean="0">
                <a:solidFill>
                  <a:schemeClr val="accent6"/>
                </a:solidFill>
              </a:rPr>
              <a:t>por</a:t>
            </a:r>
            <a:r>
              <a:rPr lang="en-US" sz="2800" dirty="0" smtClean="0">
                <a:solidFill>
                  <a:schemeClr val="accent6"/>
                </a:solidFill>
              </a:rPr>
              <a:t> </a:t>
            </a:r>
            <a:r>
              <a:rPr lang="en-US" sz="2800" dirty="0" err="1" smtClean="0">
                <a:solidFill>
                  <a:schemeClr val="accent6"/>
                </a:solidFill>
              </a:rPr>
              <a:t>teléfono</a:t>
            </a:r>
            <a:r>
              <a:rPr lang="en-US" sz="2800" dirty="0" smtClean="0">
                <a:solidFill>
                  <a:schemeClr val="accent6"/>
                </a:solidFill>
              </a:rPr>
              <a:t> – Talk on the phone</a:t>
            </a:r>
          </a:p>
          <a:p>
            <a:r>
              <a:rPr lang="en-US" sz="2800" dirty="0" err="1" smtClean="0">
                <a:solidFill>
                  <a:schemeClr val="accent6"/>
                </a:solidFill>
              </a:rPr>
              <a:t>Enviar</a:t>
            </a:r>
            <a:r>
              <a:rPr lang="en-US" sz="2800" dirty="0" smtClean="0">
                <a:solidFill>
                  <a:schemeClr val="accent6"/>
                </a:solidFill>
              </a:rPr>
              <a:t> </a:t>
            </a:r>
            <a:r>
              <a:rPr lang="en-US" sz="2800" dirty="0" err="1" smtClean="0">
                <a:solidFill>
                  <a:schemeClr val="accent6"/>
                </a:solidFill>
              </a:rPr>
              <a:t>mensajes</a:t>
            </a:r>
            <a:r>
              <a:rPr lang="en-US" sz="2800" dirty="0" smtClean="0">
                <a:solidFill>
                  <a:schemeClr val="accent6"/>
                </a:solidFill>
              </a:rPr>
              <a:t> de </a:t>
            </a:r>
            <a:r>
              <a:rPr lang="en-US" sz="2800" dirty="0" err="1" smtClean="0">
                <a:solidFill>
                  <a:schemeClr val="accent6"/>
                </a:solidFill>
              </a:rPr>
              <a:t>texto</a:t>
            </a:r>
            <a:r>
              <a:rPr lang="en-US" sz="2800" dirty="0" smtClean="0">
                <a:solidFill>
                  <a:schemeClr val="accent6"/>
                </a:solidFill>
              </a:rPr>
              <a:t> – Send texts</a:t>
            </a:r>
            <a:endParaRPr lang="en-US" sz="2800" dirty="0">
              <a:solidFill>
                <a:schemeClr val="accent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05274" y="1150589"/>
            <a:ext cx="4984751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FF00"/>
                </a:solidFill>
              </a:rPr>
              <a:t>Surfear</a:t>
            </a:r>
            <a:r>
              <a:rPr lang="en-US" sz="2800" dirty="0" smtClean="0">
                <a:solidFill>
                  <a:srgbClr val="FFFF00"/>
                </a:solidFill>
              </a:rPr>
              <a:t> en Internet – To surf the internet</a:t>
            </a:r>
          </a:p>
          <a:p>
            <a:r>
              <a:rPr lang="en-US" sz="2800" dirty="0" err="1" smtClean="0">
                <a:solidFill>
                  <a:srgbClr val="FFFF00"/>
                </a:solidFill>
              </a:rPr>
              <a:t>Usar</a:t>
            </a:r>
            <a:r>
              <a:rPr lang="en-US" sz="2800" dirty="0" smtClean="0">
                <a:solidFill>
                  <a:srgbClr val="FFFF00"/>
                </a:solidFill>
              </a:rPr>
              <a:t> Facebook – Use Facebook</a:t>
            </a:r>
          </a:p>
          <a:p>
            <a:r>
              <a:rPr lang="en-US" sz="2800" dirty="0" err="1" smtClean="0">
                <a:solidFill>
                  <a:srgbClr val="FFFF00"/>
                </a:solidFill>
              </a:rPr>
              <a:t>Usar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Instagram</a:t>
            </a:r>
            <a:r>
              <a:rPr lang="en-US" sz="2800" dirty="0" smtClean="0">
                <a:solidFill>
                  <a:srgbClr val="FFFF00"/>
                </a:solidFill>
              </a:rPr>
              <a:t> – Use </a:t>
            </a:r>
            <a:r>
              <a:rPr lang="en-US" sz="2800" dirty="0" err="1" smtClean="0">
                <a:solidFill>
                  <a:srgbClr val="FFFF00"/>
                </a:solidFill>
              </a:rPr>
              <a:t>instagram</a:t>
            </a:r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err="1" smtClean="0">
                <a:solidFill>
                  <a:srgbClr val="FFFF00"/>
                </a:solidFill>
              </a:rPr>
              <a:t>Twitear</a:t>
            </a:r>
            <a:r>
              <a:rPr lang="en-US" sz="2800" dirty="0" smtClean="0">
                <a:solidFill>
                  <a:srgbClr val="FFFF00"/>
                </a:solidFill>
              </a:rPr>
              <a:t> – To tweet</a:t>
            </a:r>
          </a:p>
          <a:p>
            <a:r>
              <a:rPr lang="en-US" sz="2800" dirty="0" err="1" smtClean="0">
                <a:solidFill>
                  <a:srgbClr val="FFFF00"/>
                </a:solidFill>
              </a:rPr>
              <a:t>Googlear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cosas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interesantes</a:t>
            </a:r>
            <a:r>
              <a:rPr lang="en-US" sz="2800" dirty="0" smtClean="0">
                <a:solidFill>
                  <a:srgbClr val="FFFF00"/>
                </a:solidFill>
              </a:rPr>
              <a:t> – To </a:t>
            </a:r>
            <a:r>
              <a:rPr lang="en-US" sz="2800" dirty="0" err="1" smtClean="0">
                <a:solidFill>
                  <a:srgbClr val="FFFF00"/>
                </a:solidFill>
              </a:rPr>
              <a:t>google</a:t>
            </a:r>
            <a:r>
              <a:rPr lang="en-US" sz="2800" dirty="0" smtClean="0">
                <a:solidFill>
                  <a:srgbClr val="FFFF00"/>
                </a:solidFill>
              </a:rPr>
              <a:t> interesting things</a:t>
            </a:r>
          </a:p>
          <a:p>
            <a:r>
              <a:rPr lang="en-US" sz="2800" dirty="0" err="1" smtClean="0">
                <a:solidFill>
                  <a:srgbClr val="FFFF00"/>
                </a:solidFill>
              </a:rPr>
              <a:t>Cocinar</a:t>
            </a:r>
            <a:r>
              <a:rPr lang="en-US" sz="2800" dirty="0" smtClean="0">
                <a:solidFill>
                  <a:srgbClr val="FFFF00"/>
                </a:solidFill>
              </a:rPr>
              <a:t> – To cook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Leer </a:t>
            </a:r>
            <a:r>
              <a:rPr lang="en-US" sz="2800" dirty="0" err="1" smtClean="0">
                <a:solidFill>
                  <a:srgbClr val="FFFF00"/>
                </a:solidFill>
              </a:rPr>
              <a:t>libros</a:t>
            </a:r>
            <a:r>
              <a:rPr lang="en-US" sz="2800" dirty="0" smtClean="0">
                <a:solidFill>
                  <a:srgbClr val="FFFF00"/>
                </a:solidFill>
              </a:rPr>
              <a:t> – To read books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Leer </a:t>
            </a:r>
            <a:r>
              <a:rPr lang="en-US" sz="2800" dirty="0" err="1" smtClean="0">
                <a:solidFill>
                  <a:srgbClr val="FFFF00"/>
                </a:solidFill>
              </a:rPr>
              <a:t>c</a:t>
            </a:r>
            <a:r>
              <a:rPr lang="en-US" sz="2800" dirty="0" err="1" smtClean="0">
                <a:solidFill>
                  <a:srgbClr val="FFFF00"/>
                </a:solidFill>
              </a:rPr>
              <a:t>ómicas</a:t>
            </a:r>
            <a:r>
              <a:rPr lang="en-US" sz="2800" dirty="0" smtClean="0">
                <a:solidFill>
                  <a:srgbClr val="FFFF00"/>
                </a:solidFill>
              </a:rPr>
              <a:t> – To read comics</a:t>
            </a:r>
          </a:p>
          <a:p>
            <a:r>
              <a:rPr lang="en-US" sz="2800" dirty="0" err="1" smtClean="0">
                <a:solidFill>
                  <a:srgbClr val="FFFF00"/>
                </a:solidFill>
              </a:rPr>
              <a:t>Mirar</a:t>
            </a:r>
            <a:r>
              <a:rPr lang="en-US" sz="2800" dirty="0" smtClean="0">
                <a:solidFill>
                  <a:srgbClr val="FFFF00"/>
                </a:solidFill>
              </a:rPr>
              <a:t> YouTube – To </a:t>
            </a:r>
            <a:r>
              <a:rPr lang="en-US" sz="2800" smtClean="0">
                <a:solidFill>
                  <a:srgbClr val="FFFF00"/>
                </a:solidFill>
              </a:rPr>
              <a:t>watch YouTube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246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5</TotalTime>
  <Words>102</Words>
  <Application>Microsoft Macintosh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Black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Braun</dc:creator>
  <cp:lastModifiedBy>Patrick Braun</cp:lastModifiedBy>
  <cp:revision>1</cp:revision>
  <dcterms:created xsi:type="dcterms:W3CDTF">2014-10-20T13:59:47Z</dcterms:created>
  <dcterms:modified xsi:type="dcterms:W3CDTF">2014-10-20T14:05:38Z</dcterms:modified>
</cp:coreProperties>
</file>